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26DDA-5D2F-4AD8-9C20-65785A96F9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Home Is Where The Heart 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93DD69-08D3-41AF-A2CB-6CF7A459FB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495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27FD5-EDB2-4B2B-BEE1-CE0075837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Home Is Where The Heart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0294B-31BB-4610-8E5F-3A3050C90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new shipment arrives at the local mega hardware store. A ravenous rat starts eating various chemical which turns into a plagued creature creating zombie like infected beings. Locked into the hardware store the night staff have to face their own problems and try and </a:t>
            </a:r>
            <a:r>
              <a:rPr lang="en-CA"/>
              <a:t>not single.</a:t>
            </a:r>
          </a:p>
        </p:txBody>
      </p:sp>
    </p:spTree>
    <p:extLst>
      <p:ext uri="{BB962C8B-B14F-4D97-AF65-F5344CB8AC3E}">
        <p14:creationId xmlns:p14="http://schemas.microsoft.com/office/powerpoint/2010/main" val="3583043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F8353-0EB0-499A-8932-08C816F15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202BFF-E73A-426B-8627-5FFD71F2C3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0031" y="1834166"/>
            <a:ext cx="6397978" cy="35988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E35729-42C9-4F5E-844F-AF20E6B51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671" y="1834166"/>
            <a:ext cx="3054329" cy="20345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59A2DB-DF72-419D-905D-46C894628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2492" y="5521861"/>
            <a:ext cx="5439508" cy="13221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2CB70F-9939-42BD-A1E9-B4E4BAFAE6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2646" y="5642"/>
            <a:ext cx="3329354" cy="18644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4804DB-0D4D-4F96-BBDB-C70DC15412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8008" y="3617809"/>
            <a:ext cx="3044461" cy="20296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774F0B-DD26-4B88-A7B4-3321782047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6932" y="1870081"/>
            <a:ext cx="3216464" cy="23678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24C375-932F-42F5-9DB6-A2A29108EC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6932" y="4145439"/>
            <a:ext cx="4510120" cy="23678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C8AA86-E175-4699-81A5-C489BD31EC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9819" y="4511646"/>
            <a:ext cx="2596500" cy="17278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BA7A9FA-7F3F-44CE-AC8A-8FF10848F3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5509" y="5164959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34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152C1-49D8-4185-B3C4-72F90510A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B3F18A-9AB1-403B-88E9-A836E8440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23836"/>
            <a:ext cx="5874005" cy="391600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0CF0A1-443A-46F9-BB84-19895CBCB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630" y="-123836"/>
            <a:ext cx="2960370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552212-2CB4-4101-8B0A-60E5EEA9B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2167"/>
            <a:ext cx="1892011" cy="30509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856001-27B1-4F08-897E-ABAE774400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011" y="3169825"/>
            <a:ext cx="3708020" cy="37080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808C57-E9E4-42BE-AB60-409FC5BA54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9811" y="-69755"/>
            <a:ext cx="3683511" cy="20719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CAE65C-9F78-4D14-8816-C6718186B5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7251" y="2016611"/>
            <a:ext cx="6705869" cy="285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39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461E1-505A-4C4E-B9D0-69A2A7757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4022F-0A02-431F-838C-74884F61E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297637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1382</TotalTime>
  <Words>62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Trebuchet MS</vt:lpstr>
      <vt:lpstr>Berlin</vt:lpstr>
      <vt:lpstr>Home Is Where The Heart Is</vt:lpstr>
      <vt:lpstr>Home Is Where The Heart Is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Langlois Justin Henry</dc:creator>
  <cp:lastModifiedBy>Langlois Justin Henry</cp:lastModifiedBy>
  <cp:revision>5</cp:revision>
  <dcterms:created xsi:type="dcterms:W3CDTF">2020-12-02T19:53:24Z</dcterms:created>
  <dcterms:modified xsi:type="dcterms:W3CDTF">2020-12-03T18:56:07Z</dcterms:modified>
</cp:coreProperties>
</file>