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19-10-21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19-10-21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October 21,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5052448/?ref_=fn_al_tt_1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oxofficemojo.com/movies/?id=blumhouse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J.Langlois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3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t-Ou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b="482"/>
          <a:stretch>
            <a:fillRect/>
          </a:stretch>
        </p:blipFill>
        <p:spPr>
          <a:xfrm>
            <a:off x="-110223" y="1233825"/>
            <a:ext cx="11357721" cy="56241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Film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8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340578" cy="455495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Written and Directed by Jordan Peele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-Starring:</a:t>
            </a:r>
          </a:p>
          <a:p>
            <a:pPr algn="l"/>
            <a:r>
              <a:rPr lang="en-US" dirty="0" smtClean="0"/>
              <a:t>Daniel </a:t>
            </a:r>
            <a:r>
              <a:rPr lang="en-US" dirty="0" err="1" smtClean="0"/>
              <a:t>Kaluuya</a:t>
            </a:r>
            <a:endParaRPr lang="en-US" dirty="0" smtClean="0"/>
          </a:p>
          <a:p>
            <a:pPr algn="l"/>
            <a:r>
              <a:rPr lang="en-US" dirty="0" smtClean="0"/>
              <a:t>Allison Williams</a:t>
            </a:r>
          </a:p>
          <a:p>
            <a:pPr algn="l"/>
            <a:r>
              <a:rPr lang="en-US" dirty="0" smtClean="0"/>
              <a:t>Katharine Keener</a:t>
            </a:r>
          </a:p>
          <a:p>
            <a:pPr algn="l"/>
            <a:r>
              <a:rPr lang="en-US" dirty="0" err="1" smtClean="0"/>
              <a:t>Bradly</a:t>
            </a:r>
            <a:r>
              <a:rPr lang="en-US" dirty="0" smtClean="0"/>
              <a:t> </a:t>
            </a:r>
            <a:r>
              <a:rPr lang="en-US" dirty="0" err="1" smtClean="0"/>
              <a:t>Witford</a:t>
            </a:r>
            <a:endParaRPr lang="en-US" dirty="0" smtClean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 https://</a:t>
            </a:r>
            <a:r>
              <a:rPr lang="en-US" sz="1400" dirty="0" err="1"/>
              <a:t>www.imdb.com</a:t>
            </a:r>
            <a:r>
              <a:rPr lang="en-US" sz="1400" dirty="0"/>
              <a:t>/title/tt5052448/?ref_=fn_al_tt_1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</a:t>
            </a:r>
            <a:endParaRPr lang="en-US" dirty="0"/>
          </a:p>
        </p:txBody>
      </p:sp>
      <p:pic>
        <p:nvPicPr>
          <p:cNvPr id="4" name="Picture 3" descr="14879604487726_thu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70" y="4160344"/>
            <a:ext cx="4732730" cy="269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8444" y="2020824"/>
            <a:ext cx="29915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</a:t>
            </a:r>
            <a:r>
              <a:rPr lang="en-US" dirty="0"/>
              <a:t>In many ways, the African American experience is this country’s Frankenstein monster.</a:t>
            </a:r>
            <a:r>
              <a:rPr lang="en-US" dirty="0" smtClean="0"/>
              <a:t>” </a:t>
            </a:r>
            <a:r>
              <a:rPr lang="en-US" dirty="0"/>
              <a:t>Jordan </a:t>
            </a:r>
            <a:r>
              <a:rPr lang="en-US" dirty="0" smtClean="0"/>
              <a:t>Peele </a:t>
            </a:r>
          </a:p>
          <a:p>
            <a:endParaRPr lang="en-US" dirty="0" smtClean="0"/>
          </a:p>
          <a:p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filmschoolrejects.com</a:t>
            </a:r>
            <a:r>
              <a:rPr lang="en-US" sz="1400" dirty="0"/>
              <a:t>/get-out-commentary-</a:t>
            </a:r>
            <a:r>
              <a:rPr lang="en-US" sz="1400" dirty="0" err="1"/>
              <a:t>jordan</a:t>
            </a:r>
            <a:r>
              <a:rPr lang="en-US" sz="1400" dirty="0"/>
              <a:t>-</a:t>
            </a:r>
            <a:r>
              <a:rPr lang="en-US" sz="1400" dirty="0" err="1"/>
              <a:t>peele</a:t>
            </a:r>
            <a:r>
              <a:rPr lang="en-US" sz="1400" dirty="0"/>
              <a:t>/amp/</a:t>
            </a:r>
          </a:p>
        </p:txBody>
      </p:sp>
    </p:spTree>
    <p:extLst>
      <p:ext uri="{BB962C8B-B14F-4D97-AF65-F5344CB8AC3E}">
        <p14:creationId xmlns:p14="http://schemas.microsoft.com/office/powerpoint/2010/main" val="193700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Produced by Blum House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The Production Budget was 4.5$ Million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The worldwide gross of the film was 255$ million 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sz="1400" dirty="0"/>
              <a:t>https://</a:t>
            </a:r>
            <a:r>
              <a:rPr lang="en-US" sz="1400" dirty="0" err="1"/>
              <a:t>www.boxofficemojo.com</a:t>
            </a:r>
            <a:r>
              <a:rPr lang="en-US" sz="1400" dirty="0"/>
              <a:t>/movies/?id=blumhouse2.htm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History</a:t>
            </a:r>
            <a:endParaRPr lang="en-US" dirty="0"/>
          </a:p>
        </p:txBody>
      </p:sp>
      <p:pic>
        <p:nvPicPr>
          <p:cNvPr id="4" name="Picture 3" descr="Get-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36" y="1788134"/>
            <a:ext cx="3386874" cy="25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0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- History of Black American.</a:t>
            </a:r>
            <a:endParaRPr lang="en-US" dirty="0"/>
          </a:p>
          <a:p>
            <a:pPr algn="l"/>
            <a:r>
              <a:rPr lang="en-US" sz="1800" dirty="0" smtClean="0"/>
              <a:t>-Buck</a:t>
            </a:r>
          </a:p>
          <a:p>
            <a:pPr algn="l"/>
            <a:r>
              <a:rPr lang="en-US" sz="1800" dirty="0" smtClean="0"/>
              <a:t>-Cotton out of chair </a:t>
            </a:r>
          </a:p>
          <a:p>
            <a:pPr algn="l"/>
            <a:r>
              <a:rPr lang="en-US" sz="1800" dirty="0" smtClean="0"/>
              <a:t>- “Stay Woke”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-Many References to films.</a:t>
            </a:r>
          </a:p>
          <a:p>
            <a:pPr algn="l"/>
            <a:r>
              <a:rPr lang="en-US" dirty="0" smtClean="0"/>
              <a:t>-The Shinning</a:t>
            </a:r>
          </a:p>
          <a:p>
            <a:pPr algn="l"/>
            <a:r>
              <a:rPr lang="en-US" dirty="0" smtClean="0"/>
              <a:t>-North By Northwest</a:t>
            </a:r>
          </a:p>
          <a:p>
            <a:pPr algn="l"/>
            <a:r>
              <a:rPr lang="en-US" dirty="0" smtClean="0"/>
              <a:t>-Halloween</a:t>
            </a:r>
          </a:p>
          <a:p>
            <a:pPr algn="l"/>
            <a:endParaRPr lang="en-US" dirty="0" smtClean="0"/>
          </a:p>
          <a:p>
            <a:pPr algn="l"/>
            <a:endParaRPr lang="en-US" sz="1300" dirty="0"/>
          </a:p>
          <a:p>
            <a:pPr algn="l"/>
            <a:r>
              <a:rPr lang="en-US" sz="1300" dirty="0"/>
              <a:t>https://</a:t>
            </a:r>
            <a:r>
              <a:rPr lang="en-US" sz="1300" dirty="0" err="1"/>
              <a:t>filmschoolrejects.com</a:t>
            </a:r>
            <a:r>
              <a:rPr lang="en-US" sz="1300" dirty="0"/>
              <a:t>/get-out-commentary-</a:t>
            </a:r>
            <a:r>
              <a:rPr lang="en-US" sz="1300" dirty="0" err="1"/>
              <a:t>jordan</a:t>
            </a:r>
            <a:r>
              <a:rPr lang="en-US" sz="1300" dirty="0"/>
              <a:t>-</a:t>
            </a:r>
            <a:r>
              <a:rPr lang="en-US" sz="1300" dirty="0" err="1"/>
              <a:t>peele</a:t>
            </a:r>
            <a:r>
              <a:rPr lang="en-US" sz="1300" dirty="0"/>
              <a:t>/amp/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</a:t>
            </a:r>
            <a:endParaRPr lang="en-US" dirty="0"/>
          </a:p>
        </p:txBody>
      </p:sp>
      <p:pic>
        <p:nvPicPr>
          <p:cNvPr id="4" name="Picture 3" descr="article-1070-mntxahg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67" y="2155788"/>
            <a:ext cx="4765865" cy="31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7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-Trauma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-Jordan Peele is married to a white actress. Chelsea </a:t>
            </a:r>
            <a:r>
              <a:rPr lang="en-US" dirty="0" err="1" smtClean="0"/>
              <a:t>Peretti</a:t>
            </a:r>
            <a:r>
              <a:rPr lang="en-US" dirty="0" smtClean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Psychological Horror:</a:t>
            </a:r>
          </a:p>
          <a:p>
            <a:pPr algn="l"/>
            <a:r>
              <a:rPr lang="en-US" dirty="0" smtClean="0"/>
              <a:t>-Horror of psychology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Freud’s The Uncanny</a:t>
            </a:r>
          </a:p>
          <a:p>
            <a:pPr algn="l"/>
            <a:r>
              <a:rPr lang="en-US" dirty="0" smtClean="0"/>
              <a:t>-Disassociated voice</a:t>
            </a:r>
          </a:p>
          <a:p>
            <a:pPr algn="l"/>
            <a:r>
              <a:rPr lang="en-US" dirty="0" smtClean="0"/>
              <a:t>-Fast then slow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</a:t>
            </a:r>
            <a:endParaRPr lang="en-US" dirty="0"/>
          </a:p>
        </p:txBody>
      </p:sp>
      <p:pic>
        <p:nvPicPr>
          <p:cNvPr id="4" name="Picture 3" descr="get-out-lede.nocrop.w1600.h21474836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20" y="3293453"/>
            <a:ext cx="4603815" cy="30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8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White American Upper Class</a:t>
            </a:r>
          </a:p>
          <a:p>
            <a:pPr algn="l"/>
            <a:endParaRPr lang="en-US" dirty="0" smtClean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Lower class is exploited</a:t>
            </a:r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Brother</a:t>
            </a:r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 smtClean="0"/>
              <a:t>Suburbs as dangerous</a:t>
            </a:r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Marxist</a:t>
            </a:r>
            <a:endParaRPr lang="en-US" dirty="0"/>
          </a:p>
        </p:txBody>
      </p:sp>
      <p:pic>
        <p:nvPicPr>
          <p:cNvPr id="5" name="Picture 4" descr="caleb-landry-j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33" y="2020825"/>
            <a:ext cx="3680953" cy="23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-Villains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-Female gaze at the man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Feminist </a:t>
            </a:r>
            <a:endParaRPr lang="en-US" dirty="0"/>
          </a:p>
        </p:txBody>
      </p:sp>
      <p:pic>
        <p:nvPicPr>
          <p:cNvPr id="5" name="Picture 4" descr="get-o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38" y="3581626"/>
            <a:ext cx="4914561" cy="32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3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Hunter, Rob. "40 Things We Learned from Jordan Peele's 'Get Out' Commentary." Film School Rejects, 19 May 2017, filmschoolrejects.com/get-out-commentary-jordan-peele/amp/. Accessed 15 Oct. </a:t>
            </a:r>
            <a:r>
              <a:rPr lang="en-US" dirty="0" smtClean="0">
                <a:hlinkClick r:id="rId2"/>
              </a:rPr>
              <a:t>2019.</a:t>
            </a:r>
            <a:endParaRPr lang="en-US" dirty="0" smtClean="0">
              <a:hlinkClick r:id="rId2"/>
            </a:endParaRPr>
          </a:p>
          <a:p>
            <a:pPr algn="l"/>
            <a:endParaRPr lang="en-US" dirty="0">
              <a:hlinkClick r:id="rId2"/>
            </a:endParaRPr>
          </a:p>
          <a:p>
            <a:pPr algn="l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://www.boxofficemojo.com/movies/?id=blumhouse2.</a:t>
            </a:r>
            <a:r>
              <a:rPr lang="en-US" dirty="0" smtClean="0">
                <a:hlinkClick r:id="rId2"/>
              </a:rPr>
              <a:t>htm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>
                <a:hlinkClick r:id="rId3"/>
              </a:rPr>
              <a:t>https://www.imdb.com/title/tt5052448/?ref_=</a:t>
            </a:r>
            <a:r>
              <a:rPr lang="en-US" dirty="0" smtClean="0">
                <a:hlinkClick r:id="rId3"/>
              </a:rPr>
              <a:t>fn_al_tt_1</a:t>
            </a:r>
            <a:endParaRPr lang="en-US" dirty="0" smtClean="0"/>
          </a:p>
          <a:p>
            <a:pPr algn="l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749800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2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403</TotalTime>
  <Words>297</Words>
  <Application>Microsoft Macintosh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 Tie</vt:lpstr>
      <vt:lpstr>Get Out analysis</vt:lpstr>
      <vt:lpstr>About The Film</vt:lpstr>
      <vt:lpstr>Get Out</vt:lpstr>
      <vt:lpstr>Economic History</vt:lpstr>
      <vt:lpstr>Historical</vt:lpstr>
      <vt:lpstr>Psychological</vt:lpstr>
      <vt:lpstr>Marxist</vt:lpstr>
      <vt:lpstr>Feminist </vt:lpstr>
      <vt:lpstr>Bibliography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Out analysis</dc:title>
  <dc:creator>Justin Langlois</dc:creator>
  <cp:lastModifiedBy>Justin Langlois</cp:lastModifiedBy>
  <cp:revision>14</cp:revision>
  <dcterms:created xsi:type="dcterms:W3CDTF">2019-10-17T14:29:45Z</dcterms:created>
  <dcterms:modified xsi:type="dcterms:W3CDTF">2019-10-21T14:57:29Z</dcterms:modified>
</cp:coreProperties>
</file>