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n.com/articles/2014/07/31/low-1-review" TargetMode="External"/><Relationship Id="rId2" Type="http://schemas.openxmlformats.org/officeDocument/2006/relationships/hyperlink" Target="https://www.ign.com/articles/2014/01/18/rick-remender-talks-new-image-series-lo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eedingcool.com/comics/low-and-outcast-from-image-comics-come-to-an-end-in-october-202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207E03-2FAC-4095-A0E5-36EFF6CA67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617" b="20617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0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B6FC-97F4-48C5-9FEC-2B499F3B5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4854346"/>
            <a:ext cx="10407602" cy="8680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600" dirty="0">
                <a:solidFill>
                  <a:srgbClr val="EBEBEB"/>
                </a:solidFill>
              </a:rPr>
              <a:t>Caine family of </a:t>
            </a:r>
            <a:br>
              <a:rPr lang="en-CA" sz="2600" dirty="0">
                <a:solidFill>
                  <a:srgbClr val="EBEBEB"/>
                </a:solidFill>
              </a:rPr>
            </a:br>
            <a:r>
              <a:rPr lang="en-CA" sz="2600" i="1" dirty="0">
                <a:solidFill>
                  <a:srgbClr val="EBEBEB"/>
                </a:solidFill>
              </a:rPr>
              <a:t>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79DA5-71AF-4E2C-9A4B-414828133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7" y="5722374"/>
            <a:ext cx="10407602" cy="487924"/>
          </a:xfrm>
        </p:spPr>
        <p:txBody>
          <a:bodyPr>
            <a:normAutofit/>
          </a:bodyPr>
          <a:lstStyle/>
          <a:p>
            <a:r>
              <a:rPr lang="en-CA">
                <a:solidFill>
                  <a:schemeClr val="tx2">
                    <a:lumMod val="40000"/>
                    <a:lumOff val="60000"/>
                  </a:schemeClr>
                </a:solidFill>
              </a:rPr>
              <a:t>Mr. langlois</a:t>
            </a:r>
          </a:p>
        </p:txBody>
      </p:sp>
    </p:spTree>
    <p:extLst>
      <p:ext uri="{BB962C8B-B14F-4D97-AF65-F5344CB8AC3E}">
        <p14:creationId xmlns:p14="http://schemas.microsoft.com/office/powerpoint/2010/main" val="211088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8CB7-59E1-40F0-B8B7-DCF3C5BF8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Biblogragphy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2830F-D320-491D-A7A3-FA499D14B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https://www.ign.com/articles/2014/01/18/rick-remender-talks-new-image-series-low</a:t>
            </a:r>
            <a:endParaRPr lang="en-CA" dirty="0"/>
          </a:p>
          <a:p>
            <a:endParaRPr lang="en-CA" dirty="0"/>
          </a:p>
          <a:p>
            <a:r>
              <a:rPr lang="en-CA" dirty="0">
                <a:hlinkClick r:id="rId3"/>
              </a:rPr>
              <a:t>https://www.ign.com/articles/2014/07/31/low-1-review</a:t>
            </a:r>
            <a:endParaRPr lang="en-CA" dirty="0"/>
          </a:p>
          <a:p>
            <a:endParaRPr lang="en-CA" dirty="0"/>
          </a:p>
          <a:p>
            <a:r>
              <a:rPr lang="en-CA" dirty="0">
                <a:hlinkClick r:id="rId4"/>
              </a:rPr>
              <a:t>https://bleedingcool.com/comics/low-and-outcast-from-image-comics-come-to-an-end-in-october-2020/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890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551635-5E91-4BBD-A705-0CA8942F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7200" dirty="0">
                <a:solidFill>
                  <a:srgbClr val="EBEBEB"/>
                </a:solidFill>
              </a:rPr>
              <a:t>Low by Rick </a:t>
            </a:r>
            <a:r>
              <a:rPr lang="en-US" sz="7200" dirty="0" err="1">
                <a:solidFill>
                  <a:srgbClr val="EBEBEB"/>
                </a:solidFill>
              </a:rPr>
              <a:t>Remender</a:t>
            </a:r>
            <a:r>
              <a:rPr lang="en-US" sz="7200" dirty="0">
                <a:solidFill>
                  <a:srgbClr val="EBEBEB"/>
                </a:solidFill>
              </a:rPr>
              <a:t> </a:t>
            </a:r>
            <a:br>
              <a:rPr lang="en-US" sz="7200" dirty="0">
                <a:solidFill>
                  <a:srgbClr val="EBEBEB"/>
                </a:solidFill>
              </a:rPr>
            </a:br>
            <a:br>
              <a:rPr lang="en-US" sz="7200" dirty="0">
                <a:solidFill>
                  <a:srgbClr val="EBEBEB"/>
                </a:solidFill>
              </a:rPr>
            </a:br>
            <a:r>
              <a:rPr lang="en-US" sz="4400" dirty="0">
                <a:solidFill>
                  <a:srgbClr val="EBEBEB"/>
                </a:solidFill>
              </a:rPr>
              <a:t>Art by Greg </a:t>
            </a:r>
            <a:r>
              <a:rPr lang="en-US" sz="4400" dirty="0" err="1">
                <a:solidFill>
                  <a:srgbClr val="EBEBEB"/>
                </a:solidFill>
              </a:rPr>
              <a:t>Tochini</a:t>
            </a:r>
            <a:br>
              <a:rPr lang="en-US" sz="4400" dirty="0">
                <a:solidFill>
                  <a:srgbClr val="EBEBEB"/>
                </a:solidFill>
              </a:rPr>
            </a:br>
            <a:br>
              <a:rPr lang="en-US" sz="4400" dirty="0">
                <a:solidFill>
                  <a:srgbClr val="EBEBEB"/>
                </a:solidFill>
              </a:rPr>
            </a:br>
            <a:r>
              <a:rPr lang="en-US" sz="4400" dirty="0">
                <a:solidFill>
                  <a:srgbClr val="EBEBEB"/>
                </a:solidFill>
              </a:rPr>
              <a:t>2015  </a:t>
            </a:r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6D7564-E8FA-48D8-9D53-00D28D96E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979"/>
          <a:stretch/>
        </p:blipFill>
        <p:spPr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792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73588-A682-41F6-8CCA-AF1016DA1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EBEBEB"/>
                </a:solidFill>
              </a:rPr>
              <a:t>Low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9F18C-23E4-4978-98FC-EFDCC30DD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Takes place in the far Future.</a:t>
            </a:r>
          </a:p>
          <a:p>
            <a:endParaRPr lang="en-CA" dirty="0">
              <a:solidFill>
                <a:srgbClr val="FFFFFF"/>
              </a:solidFill>
            </a:endParaRPr>
          </a:p>
          <a:p>
            <a:r>
              <a:rPr lang="en-CA" dirty="0">
                <a:solidFill>
                  <a:srgbClr val="FFFFFF"/>
                </a:solidFill>
              </a:rPr>
              <a:t>The sun has become a red dwarf.</a:t>
            </a:r>
          </a:p>
          <a:p>
            <a:endParaRPr lang="en-CA" dirty="0">
              <a:solidFill>
                <a:srgbClr val="FFFFFF"/>
              </a:solidFill>
            </a:endParaRPr>
          </a:p>
          <a:p>
            <a:r>
              <a:rPr lang="en-CA" dirty="0">
                <a:solidFill>
                  <a:srgbClr val="FFFFFF"/>
                </a:solidFill>
              </a:rPr>
              <a:t>Humanity lives under the ocean.</a:t>
            </a:r>
          </a:p>
          <a:p>
            <a:endParaRPr lang="en-CA" dirty="0">
              <a:solidFill>
                <a:srgbClr val="FFFFFF"/>
              </a:solidFill>
            </a:endParaRPr>
          </a:p>
          <a:p>
            <a:r>
              <a:rPr lang="en-CA" dirty="0" err="1">
                <a:solidFill>
                  <a:srgbClr val="FFFFFF"/>
                </a:solidFill>
              </a:rPr>
              <a:t>Stel</a:t>
            </a:r>
            <a:r>
              <a:rPr lang="en-CA" dirty="0">
                <a:solidFill>
                  <a:srgbClr val="FFFFFF"/>
                </a:solidFill>
              </a:rPr>
              <a:t> Caine and her family fight for hope.</a:t>
            </a:r>
          </a:p>
          <a:p>
            <a:endParaRPr lang="en-CA" dirty="0">
              <a:solidFill>
                <a:srgbClr val="FFFFFF"/>
              </a:solidFill>
            </a:endParaRPr>
          </a:p>
          <a:p>
            <a:endParaRPr lang="en-CA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FFFFFF"/>
              </a:solidFill>
            </a:endParaRPr>
          </a:p>
          <a:p>
            <a:endParaRPr lang="en-CA" dirty="0">
              <a:solidFill>
                <a:srgbClr val="FFFFFF"/>
              </a:solidFill>
            </a:endParaRPr>
          </a:p>
          <a:p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EBF98-D22E-4780-9FD7-EE445168DF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86" r="-2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211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6C30-E64F-469A-BBAB-1D91E4B7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Caine family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BE0BB-EBBB-41BF-97E7-8ED761290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They struggle to have hope despite of horrible things happening.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They struggle to save family.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They attempt to save the world.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9D4BE-6075-4035-976D-A0AC444CF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412" y="2595282"/>
            <a:ext cx="2451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7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61B239-C2D5-4340-881E-B3C7F2E7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EBEBEB"/>
                </a:solidFill>
              </a:rPr>
              <a:t>Cultural Impact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4F8CE-1D0B-4C9D-A78D-3DEDF9FFE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r>
              <a:rPr lang="en-CA" dirty="0"/>
              <a:t>While a well received comic it has very little impact beyond the comics themselves.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It is now coming to an end.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8C1AB-DC95-40A3-9460-11741B53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3472957"/>
            <a:ext cx="5451627" cy="18126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31559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2D8E2-5FCD-4203-A18B-5E11D1EF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CA" dirty="0"/>
              <a:t>Change?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E3BFF-3A8A-4EB9-B98D-8566F27E0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8" r="-2" b="10094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39312-2546-4EE8-AB7E-031BE6D34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r>
              <a:rPr lang="en-CA" dirty="0"/>
              <a:t>The comic has been slowly progressing over the last five years.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The characters themselves under good tremendous change.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037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683A6-8CB1-455B-B982-8F61D55F4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Feminist Lens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65D8E-CFBA-4309-BF36-B4A85CFBC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Strong and impowered woman.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A little graphic in terms of content.</a:t>
            </a:r>
          </a:p>
        </p:txBody>
      </p:sp>
    </p:spTree>
    <p:extLst>
      <p:ext uri="{BB962C8B-B14F-4D97-AF65-F5344CB8AC3E}">
        <p14:creationId xmlns:p14="http://schemas.microsoft.com/office/powerpoint/2010/main" val="514117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23573-DE0F-4F88-A3F0-2DAB5AD8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Analysis of Art</a:t>
            </a:r>
          </a:p>
        </p:txBody>
      </p:sp>
      <p:sp>
        <p:nvSpPr>
          <p:cNvPr id="85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w graphic novel - Google Search | Image comics, True art, Comic book  artists">
            <a:extLst>
              <a:ext uri="{FF2B5EF4-FFF2-40B4-BE49-F238E27FC236}">
                <a16:creationId xmlns:a16="http://schemas.microsoft.com/office/drawing/2014/main" id="{CE5563F9-C045-4B69-AF97-BB99F4E453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1" r="-1" b="-1"/>
          <a:stretch/>
        </p:blipFill>
        <p:spPr bwMode="auto"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43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38F94-85BC-4116-95BA-CDC04376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Allegorical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1A2FB-F9F6-4A32-B3B5-03E4C368C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Never give up hope.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Low in every sense of the word.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The importance of family.</a:t>
            </a:r>
          </a:p>
        </p:txBody>
      </p:sp>
    </p:spTree>
    <p:extLst>
      <p:ext uri="{BB962C8B-B14F-4D97-AF65-F5344CB8AC3E}">
        <p14:creationId xmlns:p14="http://schemas.microsoft.com/office/powerpoint/2010/main" val="3665613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190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Caine family of  Low</vt:lpstr>
      <vt:lpstr>Low by Rick Remender   Art by Greg Tochini  2015  </vt:lpstr>
      <vt:lpstr>Low Plot</vt:lpstr>
      <vt:lpstr>Caine family </vt:lpstr>
      <vt:lpstr>Cultural Impact</vt:lpstr>
      <vt:lpstr>Change?</vt:lpstr>
      <vt:lpstr>Feminist Lens </vt:lpstr>
      <vt:lpstr>Analysis of Art</vt:lpstr>
      <vt:lpstr>Allegorical Meaning</vt:lpstr>
      <vt:lpstr>Biblogragphy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Caine family of  Low</dc:title>
  <dc:creator>Langlois Justin Henry</dc:creator>
  <cp:lastModifiedBy>Langlois Justin Henry</cp:lastModifiedBy>
  <cp:revision>2</cp:revision>
  <dcterms:created xsi:type="dcterms:W3CDTF">2020-10-08T13:32:56Z</dcterms:created>
  <dcterms:modified xsi:type="dcterms:W3CDTF">2020-10-08T13:43:56Z</dcterms:modified>
</cp:coreProperties>
</file>